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5" r:id="rId6"/>
    <p:sldId id="268" r:id="rId7"/>
    <p:sldId id="269" r:id="rId8"/>
    <p:sldId id="266" r:id="rId9"/>
    <p:sldId id="267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3B0932-3A33-4ABC-BE21-38329EB86A8C}" v="34" dt="2024-05-06T09:11:58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kat p" userId="5f564d10a6314bd4" providerId="LiveId" clId="{843B0932-3A33-4ABC-BE21-38329EB86A8C}"/>
    <pc:docChg chg="undo custSel addSld delSld modSld sldOrd">
      <pc:chgData name="vankat p" userId="5f564d10a6314bd4" providerId="LiveId" clId="{843B0932-3A33-4ABC-BE21-38329EB86A8C}" dt="2024-05-06T09:13:55.850" v="278" actId="478"/>
      <pc:docMkLst>
        <pc:docMk/>
      </pc:docMkLst>
      <pc:sldChg chg="addSp modSp mod">
        <pc:chgData name="vankat p" userId="5f564d10a6314bd4" providerId="LiveId" clId="{843B0932-3A33-4ABC-BE21-38329EB86A8C}" dt="2024-05-06T08:56:52.820" v="233" actId="1076"/>
        <pc:sldMkLst>
          <pc:docMk/>
          <pc:sldMk cId="731362144" sldId="257"/>
        </pc:sldMkLst>
        <pc:spChg chg="mod">
          <ac:chgData name="vankat p" userId="5f564d10a6314bd4" providerId="LiveId" clId="{843B0932-3A33-4ABC-BE21-38329EB86A8C}" dt="2024-05-06T08:42:31.618" v="160" actId="1076"/>
          <ac:spMkLst>
            <pc:docMk/>
            <pc:sldMk cId="731362144" sldId="257"/>
            <ac:spMk id="2" creationId="{B36F4769-5E43-7478-4945-57AEC108DB3F}"/>
          </ac:spMkLst>
        </pc:spChg>
        <pc:spChg chg="add mod">
          <ac:chgData name="vankat p" userId="5f564d10a6314bd4" providerId="LiveId" clId="{843B0932-3A33-4ABC-BE21-38329EB86A8C}" dt="2024-05-06T08:56:46.642" v="232" actId="113"/>
          <ac:spMkLst>
            <pc:docMk/>
            <pc:sldMk cId="731362144" sldId="257"/>
            <ac:spMk id="3" creationId="{71F46E49-867C-BF79-2C84-1B908E3C3557}"/>
          </ac:spMkLst>
        </pc:spChg>
        <pc:spChg chg="mod">
          <ac:chgData name="vankat p" userId="5f564d10a6314bd4" providerId="LiveId" clId="{843B0932-3A33-4ABC-BE21-38329EB86A8C}" dt="2024-05-06T08:56:52.820" v="233" actId="1076"/>
          <ac:spMkLst>
            <pc:docMk/>
            <pc:sldMk cId="731362144" sldId="257"/>
            <ac:spMk id="4" creationId="{4420F8DA-4FD9-5863-18EB-2EB12AB8160E}"/>
          </ac:spMkLst>
        </pc:spChg>
        <pc:picChg chg="mod">
          <ac:chgData name="vankat p" userId="5f564d10a6314bd4" providerId="LiveId" clId="{843B0932-3A33-4ABC-BE21-38329EB86A8C}" dt="2024-05-06T08:43:02.991" v="166" actId="1076"/>
          <ac:picMkLst>
            <pc:docMk/>
            <pc:sldMk cId="731362144" sldId="257"/>
            <ac:picMk id="1026" creationId="{30E25CC3-05F4-622E-765B-3F20EA0153E8}"/>
          </ac:picMkLst>
        </pc:picChg>
      </pc:sldChg>
      <pc:sldChg chg="addSp delSp modSp mod">
        <pc:chgData name="vankat p" userId="5f564d10a6314bd4" providerId="LiveId" clId="{843B0932-3A33-4ABC-BE21-38329EB86A8C}" dt="2024-05-06T08:41:47.524" v="154" actId="1076"/>
        <pc:sldMkLst>
          <pc:docMk/>
          <pc:sldMk cId="3527678836" sldId="258"/>
        </pc:sldMkLst>
        <pc:spChg chg="mod">
          <ac:chgData name="vankat p" userId="5f564d10a6314bd4" providerId="LiveId" clId="{843B0932-3A33-4ABC-BE21-38329EB86A8C}" dt="2024-05-06T08:39:50.925" v="133" actId="113"/>
          <ac:spMkLst>
            <pc:docMk/>
            <pc:sldMk cId="3527678836" sldId="258"/>
            <ac:spMk id="3" creationId="{E7DD47D9-D513-8F61-83CA-EB52AC591717}"/>
          </ac:spMkLst>
        </pc:spChg>
        <pc:picChg chg="add mod modCrop">
          <ac:chgData name="vankat p" userId="5f564d10a6314bd4" providerId="LiveId" clId="{843B0932-3A33-4ABC-BE21-38329EB86A8C}" dt="2024-05-06T08:41:43.898" v="153" actId="1076"/>
          <ac:picMkLst>
            <pc:docMk/>
            <pc:sldMk cId="3527678836" sldId="258"/>
            <ac:picMk id="5" creationId="{32A16E28-D335-B419-BF4D-EEF86BFC07C8}"/>
          </ac:picMkLst>
        </pc:picChg>
        <pc:picChg chg="add mod modCrop">
          <ac:chgData name="vankat p" userId="5f564d10a6314bd4" providerId="LiveId" clId="{843B0932-3A33-4ABC-BE21-38329EB86A8C}" dt="2024-05-06T08:41:47.524" v="154" actId="1076"/>
          <ac:picMkLst>
            <pc:docMk/>
            <pc:sldMk cId="3527678836" sldId="258"/>
            <ac:picMk id="7" creationId="{DFB3C0E3-98C3-FD11-FB1B-F845B6F6811F}"/>
          </ac:picMkLst>
        </pc:picChg>
        <pc:picChg chg="del">
          <ac:chgData name="vankat p" userId="5f564d10a6314bd4" providerId="LiveId" clId="{843B0932-3A33-4ABC-BE21-38329EB86A8C}" dt="2024-05-06T08:01:12.650" v="0" actId="478"/>
          <ac:picMkLst>
            <pc:docMk/>
            <pc:sldMk cId="3527678836" sldId="258"/>
            <ac:picMk id="9" creationId="{05C5DBF1-878C-97DE-6471-82A5529BBA9D}"/>
          </ac:picMkLst>
        </pc:picChg>
      </pc:sldChg>
      <pc:sldChg chg="del">
        <pc:chgData name="vankat p" userId="5f564d10a6314bd4" providerId="LiveId" clId="{843B0932-3A33-4ABC-BE21-38329EB86A8C}" dt="2024-05-06T08:16:18.971" v="2" actId="47"/>
        <pc:sldMkLst>
          <pc:docMk/>
          <pc:sldMk cId="581006866" sldId="259"/>
        </pc:sldMkLst>
      </pc:sldChg>
      <pc:sldChg chg="delSp del mod">
        <pc:chgData name="vankat p" userId="5f564d10a6314bd4" providerId="LiveId" clId="{843B0932-3A33-4ABC-BE21-38329EB86A8C}" dt="2024-05-06T08:22:27.062" v="20" actId="47"/>
        <pc:sldMkLst>
          <pc:docMk/>
          <pc:sldMk cId="1152858960" sldId="260"/>
        </pc:sldMkLst>
        <pc:picChg chg="del">
          <ac:chgData name="vankat p" userId="5f564d10a6314bd4" providerId="LiveId" clId="{843B0932-3A33-4ABC-BE21-38329EB86A8C}" dt="2024-05-06T08:16:16.679" v="1" actId="478"/>
          <ac:picMkLst>
            <pc:docMk/>
            <pc:sldMk cId="1152858960" sldId="260"/>
            <ac:picMk id="4" creationId="{37D92AAE-5614-DB5A-C629-24DFC7223E16}"/>
          </ac:picMkLst>
        </pc:picChg>
      </pc:sldChg>
      <pc:sldChg chg="del">
        <pc:chgData name="vankat p" userId="5f564d10a6314bd4" providerId="LiveId" clId="{843B0932-3A33-4ABC-BE21-38329EB86A8C}" dt="2024-05-06T08:22:49.433" v="21" actId="47"/>
        <pc:sldMkLst>
          <pc:docMk/>
          <pc:sldMk cId="3274644101" sldId="261"/>
        </pc:sldMkLst>
      </pc:sldChg>
      <pc:sldChg chg="addSp delSp modSp mod">
        <pc:chgData name="vankat p" userId="5f564d10a6314bd4" providerId="LiveId" clId="{843B0932-3A33-4ABC-BE21-38329EB86A8C}" dt="2024-05-06T09:13:07.798" v="277" actId="1076"/>
        <pc:sldMkLst>
          <pc:docMk/>
          <pc:sldMk cId="780895666" sldId="262"/>
        </pc:sldMkLst>
        <pc:spChg chg="mod">
          <ac:chgData name="vankat p" userId="5f564d10a6314bd4" providerId="LiveId" clId="{843B0932-3A33-4ABC-BE21-38329EB86A8C}" dt="2024-05-06T08:36:28.685" v="127" actId="1076"/>
          <ac:spMkLst>
            <pc:docMk/>
            <pc:sldMk cId="780895666" sldId="262"/>
            <ac:spMk id="2" creationId="{80549FFC-F444-F1D3-D103-9D038CD2B9FD}"/>
          </ac:spMkLst>
        </pc:spChg>
        <pc:spChg chg="add del mod">
          <ac:chgData name="vankat p" userId="5f564d10a6314bd4" providerId="LiveId" clId="{843B0932-3A33-4ABC-BE21-38329EB86A8C}" dt="2024-05-06T08:33:53.101" v="106"/>
          <ac:spMkLst>
            <pc:docMk/>
            <pc:sldMk cId="780895666" sldId="262"/>
            <ac:spMk id="6" creationId="{7A54A59D-EDEC-CEAE-B0FD-0F4675C60CDB}"/>
          </ac:spMkLst>
        </pc:spChg>
        <pc:graphicFrameChg chg="mod modGraphic">
          <ac:chgData name="vankat p" userId="5f564d10a6314bd4" providerId="LiveId" clId="{843B0932-3A33-4ABC-BE21-38329EB86A8C}" dt="2024-05-06T08:36:20.533" v="126" actId="113"/>
          <ac:graphicFrameMkLst>
            <pc:docMk/>
            <pc:sldMk cId="780895666" sldId="262"/>
            <ac:graphicFrameMk id="5" creationId="{BABDC0B6-723A-DEA4-1813-C21FE7762837}"/>
          </ac:graphicFrameMkLst>
        </pc:graphicFrameChg>
        <pc:picChg chg="del">
          <ac:chgData name="vankat p" userId="5f564d10a6314bd4" providerId="LiveId" clId="{843B0932-3A33-4ABC-BE21-38329EB86A8C}" dt="2024-05-06T08:31:10.436" v="105" actId="21"/>
          <ac:picMkLst>
            <pc:docMk/>
            <pc:sldMk cId="780895666" sldId="262"/>
            <ac:picMk id="4" creationId="{52F495F4-A789-01FB-56C9-5067BCEAEB63}"/>
          </ac:picMkLst>
        </pc:picChg>
        <pc:picChg chg="add mod modCrop">
          <ac:chgData name="vankat p" userId="5f564d10a6314bd4" providerId="LiveId" clId="{843B0932-3A33-4ABC-BE21-38329EB86A8C}" dt="2024-05-06T09:12:51.910" v="273" actId="14100"/>
          <ac:picMkLst>
            <pc:docMk/>
            <pc:sldMk cId="780895666" sldId="262"/>
            <ac:picMk id="8" creationId="{79CA810F-1E09-C2A3-AF9C-7845B8F5929B}"/>
          </ac:picMkLst>
        </pc:picChg>
        <pc:picChg chg="add mod">
          <ac:chgData name="vankat p" userId="5f564d10a6314bd4" providerId="LiveId" clId="{843B0932-3A33-4ABC-BE21-38329EB86A8C}" dt="2024-05-06T09:13:07.798" v="277" actId="1076"/>
          <ac:picMkLst>
            <pc:docMk/>
            <pc:sldMk cId="780895666" sldId="262"/>
            <ac:picMk id="10" creationId="{F6FC4C14-24BC-19B6-0554-25859C09C072}"/>
          </ac:picMkLst>
        </pc:picChg>
        <pc:picChg chg="add mod modCrop">
          <ac:chgData name="vankat p" userId="5f564d10a6314bd4" providerId="LiveId" clId="{843B0932-3A33-4ABC-BE21-38329EB86A8C}" dt="2024-05-06T09:13:03.438" v="276" actId="14100"/>
          <ac:picMkLst>
            <pc:docMk/>
            <pc:sldMk cId="780895666" sldId="262"/>
            <ac:picMk id="12" creationId="{E9582DE2-2EAB-7B07-A06A-8CE19D5EFF25}"/>
          </ac:picMkLst>
        </pc:picChg>
      </pc:sldChg>
      <pc:sldChg chg="modSp mod">
        <pc:chgData name="vankat p" userId="5f564d10a6314bd4" providerId="LiveId" clId="{843B0932-3A33-4ABC-BE21-38329EB86A8C}" dt="2024-05-06T08:37:00.789" v="128" actId="2711"/>
        <pc:sldMkLst>
          <pc:docMk/>
          <pc:sldMk cId="3093128011" sldId="263"/>
        </pc:sldMkLst>
        <pc:spChg chg="mod">
          <ac:chgData name="vankat p" userId="5f564d10a6314bd4" providerId="LiveId" clId="{843B0932-3A33-4ABC-BE21-38329EB86A8C}" dt="2024-05-06T08:37:00.789" v="128" actId="2711"/>
          <ac:spMkLst>
            <pc:docMk/>
            <pc:sldMk cId="3093128011" sldId="263"/>
            <ac:spMk id="3" creationId="{2003696D-A2FF-F52F-2F44-0AEEF5DFC9C8}"/>
          </ac:spMkLst>
        </pc:spChg>
      </pc:sldChg>
      <pc:sldChg chg="addSp delSp modSp new mod ord">
        <pc:chgData name="vankat p" userId="5f564d10a6314bd4" providerId="LiveId" clId="{843B0932-3A33-4ABC-BE21-38329EB86A8C}" dt="2024-05-06T08:26:17.360" v="104"/>
        <pc:sldMkLst>
          <pc:docMk/>
          <pc:sldMk cId="2272168575" sldId="265"/>
        </pc:sldMkLst>
        <pc:spChg chg="add del mod">
          <ac:chgData name="vankat p" userId="5f564d10a6314bd4" providerId="LiveId" clId="{843B0932-3A33-4ABC-BE21-38329EB86A8C}" dt="2024-05-06T08:26:17.360" v="104"/>
          <ac:spMkLst>
            <pc:docMk/>
            <pc:sldMk cId="2272168575" sldId="265"/>
            <ac:spMk id="4" creationId="{6467E7E0-D293-72E7-5CC5-32F7FDB9FF91}"/>
          </ac:spMkLst>
        </pc:spChg>
        <pc:spChg chg="add mod">
          <ac:chgData name="vankat p" userId="5f564d10a6314bd4" providerId="LiveId" clId="{843B0932-3A33-4ABC-BE21-38329EB86A8C}" dt="2024-05-06T08:26:15.947" v="102" actId="2711"/>
          <ac:spMkLst>
            <pc:docMk/>
            <pc:sldMk cId="2272168575" sldId="265"/>
            <ac:spMk id="5" creationId="{0EC68258-24D6-F202-4D2B-2350959FCFCB}"/>
          </ac:spMkLst>
        </pc:spChg>
        <pc:picChg chg="add mod">
          <ac:chgData name="vankat p" userId="5f564d10a6314bd4" providerId="LiveId" clId="{843B0932-3A33-4ABC-BE21-38329EB86A8C}" dt="2024-05-06T08:24:02.040" v="32" actId="1076"/>
          <ac:picMkLst>
            <pc:docMk/>
            <pc:sldMk cId="2272168575" sldId="265"/>
            <ac:picMk id="3" creationId="{4535812D-EB12-1F40-E436-82448E4335EA}"/>
          </ac:picMkLst>
        </pc:picChg>
      </pc:sldChg>
      <pc:sldChg chg="addSp modSp new mod ord">
        <pc:chgData name="vankat p" userId="5f564d10a6314bd4" providerId="LiveId" clId="{843B0932-3A33-4ABC-BE21-38329EB86A8C}" dt="2024-05-06T08:53:00.382" v="217"/>
        <pc:sldMkLst>
          <pc:docMk/>
          <pc:sldMk cId="2007861045" sldId="266"/>
        </pc:sldMkLst>
        <pc:spChg chg="add mod">
          <ac:chgData name="vankat p" userId="5f564d10a6314bd4" providerId="LiveId" clId="{843B0932-3A33-4ABC-BE21-38329EB86A8C}" dt="2024-05-06T08:50:21.852" v="178" actId="20577"/>
          <ac:spMkLst>
            <pc:docMk/>
            <pc:sldMk cId="2007861045" sldId="266"/>
            <ac:spMk id="2" creationId="{FA7BEEC0-96AF-E34E-C878-56DABD105C32}"/>
          </ac:spMkLst>
        </pc:spChg>
        <pc:picChg chg="add mod">
          <ac:chgData name="vankat p" userId="5f564d10a6314bd4" providerId="LiveId" clId="{843B0932-3A33-4ABC-BE21-38329EB86A8C}" dt="2024-05-06T08:51:50.537" v="187" actId="14100"/>
          <ac:picMkLst>
            <pc:docMk/>
            <pc:sldMk cId="2007861045" sldId="266"/>
            <ac:picMk id="4" creationId="{78E8E988-C593-DD3E-79C6-5F4FD1D192BE}"/>
          </ac:picMkLst>
        </pc:picChg>
      </pc:sldChg>
      <pc:sldChg chg="addSp delSp modSp add mod">
        <pc:chgData name="vankat p" userId="5f564d10a6314bd4" providerId="LiveId" clId="{843B0932-3A33-4ABC-BE21-38329EB86A8C}" dt="2024-05-06T08:52:52.658" v="215" actId="14100"/>
        <pc:sldMkLst>
          <pc:docMk/>
          <pc:sldMk cId="975768808" sldId="267"/>
        </pc:sldMkLst>
        <pc:spChg chg="mod">
          <ac:chgData name="vankat p" userId="5f564d10a6314bd4" providerId="LiveId" clId="{843B0932-3A33-4ABC-BE21-38329EB86A8C}" dt="2024-05-06T08:52:33.505" v="209" actId="14100"/>
          <ac:spMkLst>
            <pc:docMk/>
            <pc:sldMk cId="975768808" sldId="267"/>
            <ac:spMk id="5" creationId="{0EC68258-24D6-F202-4D2B-2350959FCFCB}"/>
          </ac:spMkLst>
        </pc:spChg>
        <pc:picChg chg="del">
          <ac:chgData name="vankat p" userId="5f564d10a6314bd4" providerId="LiveId" clId="{843B0932-3A33-4ABC-BE21-38329EB86A8C}" dt="2024-05-06T08:52:03.722" v="189" actId="478"/>
          <ac:picMkLst>
            <pc:docMk/>
            <pc:sldMk cId="975768808" sldId="267"/>
            <ac:picMk id="3" creationId="{4535812D-EB12-1F40-E436-82448E4335EA}"/>
          </ac:picMkLst>
        </pc:picChg>
        <pc:picChg chg="add mod">
          <ac:chgData name="vankat p" userId="5f564d10a6314bd4" providerId="LiveId" clId="{843B0932-3A33-4ABC-BE21-38329EB86A8C}" dt="2024-05-06T08:52:52.658" v="215" actId="14100"/>
          <ac:picMkLst>
            <pc:docMk/>
            <pc:sldMk cId="975768808" sldId="267"/>
            <ac:picMk id="4" creationId="{54F45939-5537-7559-B5F2-55AE157C0113}"/>
          </ac:picMkLst>
        </pc:picChg>
      </pc:sldChg>
      <pc:sldChg chg="addSp delSp modSp add mod">
        <pc:chgData name="vankat p" userId="5f564d10a6314bd4" providerId="LiveId" clId="{843B0932-3A33-4ABC-BE21-38329EB86A8C}" dt="2024-05-06T09:04:46.066" v="250" actId="1076"/>
        <pc:sldMkLst>
          <pc:docMk/>
          <pc:sldMk cId="403278402" sldId="268"/>
        </pc:sldMkLst>
        <pc:spChg chg="mod">
          <ac:chgData name="vankat p" userId="5f564d10a6314bd4" providerId="LiveId" clId="{843B0932-3A33-4ABC-BE21-38329EB86A8C}" dt="2024-05-06T09:04:14.874" v="242" actId="20577"/>
          <ac:spMkLst>
            <pc:docMk/>
            <pc:sldMk cId="403278402" sldId="268"/>
            <ac:spMk id="5" creationId="{0EC68258-24D6-F202-4D2B-2350959FCFCB}"/>
          </ac:spMkLst>
        </pc:spChg>
        <pc:picChg chg="del">
          <ac:chgData name="vankat p" userId="5f564d10a6314bd4" providerId="LiveId" clId="{843B0932-3A33-4ABC-BE21-38329EB86A8C}" dt="2024-05-06T09:04:17.749" v="243" actId="478"/>
          <ac:picMkLst>
            <pc:docMk/>
            <pc:sldMk cId="403278402" sldId="268"/>
            <ac:picMk id="3" creationId="{4535812D-EB12-1F40-E436-82448E4335EA}"/>
          </ac:picMkLst>
        </pc:picChg>
        <pc:picChg chg="add mod">
          <ac:chgData name="vankat p" userId="5f564d10a6314bd4" providerId="LiveId" clId="{843B0932-3A33-4ABC-BE21-38329EB86A8C}" dt="2024-05-06T09:04:46.066" v="250" actId="1076"/>
          <ac:picMkLst>
            <pc:docMk/>
            <pc:sldMk cId="403278402" sldId="268"/>
            <ac:picMk id="4" creationId="{20554B5C-31A1-A81C-6D43-12AFACE9B9AD}"/>
          </ac:picMkLst>
        </pc:picChg>
      </pc:sldChg>
      <pc:sldChg chg="delSp modSp add mod">
        <pc:chgData name="vankat p" userId="5f564d10a6314bd4" providerId="LiveId" clId="{843B0932-3A33-4ABC-BE21-38329EB86A8C}" dt="2024-05-06T09:13:55.850" v="278" actId="478"/>
        <pc:sldMkLst>
          <pc:docMk/>
          <pc:sldMk cId="4160382232" sldId="269"/>
        </pc:sldMkLst>
        <pc:spChg chg="mod">
          <ac:chgData name="vankat p" userId="5f564d10a6314bd4" providerId="LiveId" clId="{843B0932-3A33-4ABC-BE21-38329EB86A8C}" dt="2024-05-06T09:04:58.126" v="261" actId="20577"/>
          <ac:spMkLst>
            <pc:docMk/>
            <pc:sldMk cId="4160382232" sldId="269"/>
            <ac:spMk id="5" creationId="{0EC68258-24D6-F202-4D2B-2350959FCFCB}"/>
          </ac:spMkLst>
        </pc:spChg>
        <pc:picChg chg="del">
          <ac:chgData name="vankat p" userId="5f564d10a6314bd4" providerId="LiveId" clId="{843B0932-3A33-4ABC-BE21-38329EB86A8C}" dt="2024-05-06T09:13:55.850" v="278" actId="478"/>
          <ac:picMkLst>
            <pc:docMk/>
            <pc:sldMk cId="4160382232" sldId="269"/>
            <ac:picMk id="4" creationId="{20554B5C-31A1-A81C-6D43-12AFACE9B9AD}"/>
          </ac:picMkLst>
        </pc:picChg>
      </pc:sldChg>
    </pc:docChg>
  </pc:docChgLst>
</pc:chgInfo>
</file>

<file path=ppt/media/image1.gif>
</file>

<file path=ppt/media/image10.png>
</file>

<file path=ppt/media/image11.jpeg>
</file>

<file path=ppt/media/image2.png>
</file>

<file path=ppt/media/image3.jpeg>
</file>

<file path=ppt/media/image4.jpeg>
</file>

<file path=ppt/media/image5.gif>
</file>

<file path=ppt/media/image6.gif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C8073-8FA1-42EB-ACA2-86471653DEB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29F30-B98F-4FE8-860B-95F792311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710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9F30-B98F-4FE8-860B-95F79231116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977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9F30-B98F-4FE8-860B-95F792311164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713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EBD95-6F73-EAF1-86F0-E31A8ECF8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B0634-473E-B573-3DCD-98CD987CC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E1B23-6792-D46D-651A-CABFECE93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125A4-6DCA-8B59-7379-FB57FCF2D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22703-5E8D-3B8E-E964-63F825C93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61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19422-5C26-9F9B-CE96-E0D9E3EF7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53C1C0-6259-9580-4756-3FD647ADB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A114F-4DBC-B1A3-7C4A-30F5A2C70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F9256-EC8B-EAAA-FECC-F0D7CFBB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96C7D-C12F-E0D1-B932-DF97B140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441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476DC-4316-DDEA-486A-4F2F12E14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05A3F4-C1EB-A118-8970-395B7E40B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42670-A884-CCE3-87B3-C9C30D6D0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23404-801F-154C-6B4C-30B5CFA31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7F282-6D9C-BCB3-7A0A-7C6A6E01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51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8552-3C58-ECF8-A01E-FBBD7BD3A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7D2A6-32A4-1CF5-3744-59A58B56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8E3F8-6B30-3600-BB09-6AA00C8D2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6D3A3-8644-FA9C-DA33-93EF00568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F3CEC-8CD2-A847-45C1-9BB5434B1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676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90CB-8AF7-AC99-3668-2C17BDF8B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2256E-331A-C337-C053-4A2BD19E9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6E19C-54FF-8842-3AC2-D69AE1255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751E3-E548-EA04-CC84-DC44782AB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41086-0B44-3055-F1BD-AF252A79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03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8293-41C9-D5EC-138F-A14FA7F1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55AD5-004C-01CA-A424-3C5BD8595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E9E66-F346-39B8-B5B7-AE0E651A3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BB455-0BD9-2A61-18F4-8DA2BB917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9EC3A-C137-9232-A19A-E0C234222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E1538-1D7B-D958-3B92-7603D8941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683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F6869-04C6-FEF9-0ACA-B928DA04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D097E-0385-F6E0-4FFD-B4C0EC645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74D19-B7C3-D962-03A5-6F330492F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55FC8-23F9-0B9D-3813-F6C9CC7B4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54DEDE-9D30-1C23-061F-9D570879DE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7C084C-3A48-93DC-3F17-299033F82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AC47D-D016-C5E1-0925-887119BAB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EE2A10-230A-D0FE-BD07-196502683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393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E8E2-660B-C42E-61D9-FC3096409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B405-915C-40F0-118D-112A20F94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A0A2F-5720-2316-A60D-7AC8CFE8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3E91A-BA15-F729-0D80-2C987A33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104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FDACF-30C9-E586-9966-FBA283E36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B36B9-3A7A-6A63-6768-5F9AD63AE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17105-D579-9EB7-F4D2-0BF43D24D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417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2AA83-9BEA-B50C-DB8A-0243105EA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A9070-D480-ECF6-EE16-99011DE04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4F100-35B7-1258-0FB0-B07B9EA5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F12F6-B5B5-4A0F-038E-339E9AF5A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F48A1-F9CD-5A3D-7459-99148312A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ECFCC-4521-D4E9-CFDB-6E6B12C76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810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8483-3D49-D296-836F-75D9ABD21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42948E-8D87-46C8-1FA5-18C9DB3FBF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B32E2-D7E3-7ACD-BFB1-495407FAA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0CDF-2AD1-B711-0F41-A86F10FF8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380C7-14C5-7794-2F29-4935F187D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BDF26-7290-CB16-40C7-F8160A17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879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B131F0-82A6-FF8F-99D7-8EAC5DE1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1FFE0-E578-C32E-0834-6CB0D2468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CA4E7-8AC6-F73B-D3F5-A8BAC71CD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9D400-F7EF-4DBD-9C53-721F6879B5BF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D47AD-DA91-B52B-A5B4-3EF81972E9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09AC0-97FF-D8BD-500A-97D5E6F57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F8D82-9A20-4836-8637-280F914918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808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54A3D-1A13-E3F0-E063-15689D514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5128" y="467043"/>
            <a:ext cx="8721213" cy="1133157"/>
          </a:xfrm>
        </p:spPr>
        <p:txBody>
          <a:bodyPr>
            <a:noAutofit/>
          </a:bodyPr>
          <a:lstStyle/>
          <a:p>
            <a:r>
              <a:rPr lang="en-IN" sz="4400" b="1" dirty="0"/>
              <a:t>HYDRODYNAMICS OF STIRRED TANK REACTOR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E2808-0B42-D5A0-CB6F-23F25CBCC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320" y="4114958"/>
            <a:ext cx="11094720" cy="2346960"/>
          </a:xfrm>
        </p:spPr>
        <p:txBody>
          <a:bodyPr>
            <a:normAutofit fontScale="47500" lnSpcReduction="20000"/>
          </a:bodyPr>
          <a:lstStyle/>
          <a:p>
            <a:r>
              <a:rPr lang="en-IN" dirty="0"/>
              <a:t>Submitted by</a:t>
            </a:r>
          </a:p>
          <a:p>
            <a:r>
              <a:rPr lang="en-IN" sz="4300" dirty="0" err="1"/>
              <a:t>M.Sai</a:t>
            </a:r>
            <a:r>
              <a:rPr lang="en-IN" sz="4300" dirty="0"/>
              <a:t> </a:t>
            </a:r>
            <a:r>
              <a:rPr lang="en-IN" sz="4300" dirty="0" err="1"/>
              <a:t>Siddartha</a:t>
            </a:r>
            <a:r>
              <a:rPr lang="en-IN" sz="4300" dirty="0"/>
              <a:t> (234107110)</a:t>
            </a:r>
          </a:p>
          <a:p>
            <a:r>
              <a:rPr lang="en-IN" sz="4300" dirty="0"/>
              <a:t>Basu </a:t>
            </a:r>
            <a:r>
              <a:rPr lang="en-IN" sz="4300" dirty="0" err="1"/>
              <a:t>Basumatry</a:t>
            </a:r>
            <a:r>
              <a:rPr lang="en-IN" sz="4300" dirty="0"/>
              <a:t> (234107201)</a:t>
            </a:r>
          </a:p>
          <a:p>
            <a:r>
              <a:rPr lang="en-IN" sz="4300" dirty="0" err="1"/>
              <a:t>Md.Zaffar</a:t>
            </a:r>
            <a:r>
              <a:rPr lang="en-IN" sz="4300" dirty="0"/>
              <a:t> </a:t>
            </a:r>
            <a:r>
              <a:rPr lang="en-IN" sz="4300" dirty="0" err="1"/>
              <a:t>Zeshan</a:t>
            </a:r>
            <a:r>
              <a:rPr lang="en-IN" sz="4300" dirty="0"/>
              <a:t> (234107202)</a:t>
            </a:r>
          </a:p>
          <a:p>
            <a:r>
              <a:rPr lang="en-IN" sz="4300" dirty="0" err="1"/>
              <a:t>P.Venkata</a:t>
            </a:r>
            <a:r>
              <a:rPr lang="en-IN" sz="4300" dirty="0"/>
              <a:t> Satyanarayana (234107207)</a:t>
            </a:r>
          </a:p>
          <a:p>
            <a:r>
              <a:rPr lang="en-IN" sz="4300" dirty="0" err="1"/>
              <a:t>P.Vignesh</a:t>
            </a:r>
            <a:r>
              <a:rPr lang="en-IN" sz="4300" dirty="0"/>
              <a:t> Prabhu (234107208)</a:t>
            </a:r>
          </a:p>
          <a:p>
            <a:r>
              <a:rPr lang="en-IN" sz="4300" b="1" dirty="0"/>
              <a:t>CL-654 Multiscale and Modelling</a:t>
            </a:r>
            <a:endParaRPr lang="en-IN" b="1" dirty="0"/>
          </a:p>
        </p:txBody>
      </p:sp>
      <p:pic>
        <p:nvPicPr>
          <p:cNvPr id="4" name="Picture 3" descr="IITG Logo">
            <a:extLst>
              <a:ext uri="{FF2B5EF4-FFF2-40B4-BE49-F238E27FC236}">
                <a16:creationId xmlns:a16="http://schemas.microsoft.com/office/drawing/2014/main" id="{848C57EE-739A-FB8A-DA68-1E358DF0E5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030" y="1600200"/>
            <a:ext cx="2567940" cy="2346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3308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49FFC-F444-F1D3-D103-9D038CD2B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766"/>
            <a:ext cx="10515600" cy="1325563"/>
          </a:xfrm>
        </p:spPr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BDC0B6-723A-DEA4-1813-C21FE77628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6125"/>
              </p:ext>
            </p:extLst>
          </p:nvPr>
        </p:nvGraphicFramePr>
        <p:xfrm>
          <a:off x="6096000" y="1546294"/>
          <a:ext cx="5770884" cy="42347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2721">
                  <a:extLst>
                    <a:ext uri="{9D8B030D-6E8A-4147-A177-3AD203B41FA5}">
                      <a16:colId xmlns:a16="http://schemas.microsoft.com/office/drawing/2014/main" val="3141101884"/>
                    </a:ext>
                  </a:extLst>
                </a:gridCol>
                <a:gridCol w="1442721">
                  <a:extLst>
                    <a:ext uri="{9D8B030D-6E8A-4147-A177-3AD203B41FA5}">
                      <a16:colId xmlns:a16="http://schemas.microsoft.com/office/drawing/2014/main" val="536272404"/>
                    </a:ext>
                  </a:extLst>
                </a:gridCol>
                <a:gridCol w="1442721">
                  <a:extLst>
                    <a:ext uri="{9D8B030D-6E8A-4147-A177-3AD203B41FA5}">
                      <a16:colId xmlns:a16="http://schemas.microsoft.com/office/drawing/2014/main" val="2445832759"/>
                    </a:ext>
                  </a:extLst>
                </a:gridCol>
                <a:gridCol w="1442721">
                  <a:extLst>
                    <a:ext uri="{9D8B030D-6E8A-4147-A177-3AD203B41FA5}">
                      <a16:colId xmlns:a16="http://schemas.microsoft.com/office/drawing/2014/main" val="3445762632"/>
                    </a:ext>
                  </a:extLst>
                </a:gridCol>
              </a:tblGrid>
              <a:tr h="846949"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Velocity in</a:t>
                      </a:r>
                    </a:p>
                    <a:p>
                      <a:pPr algn="ctr"/>
                      <a:r>
                        <a:rPr lang="en-IN" b="1" dirty="0"/>
                        <a:t>X direction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Velocity in</a:t>
                      </a:r>
                    </a:p>
                    <a:p>
                      <a:pPr algn="ctr"/>
                      <a:r>
                        <a:rPr lang="en-IN" b="1" dirty="0"/>
                        <a:t>Y direction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Velocity in</a:t>
                      </a:r>
                    </a:p>
                    <a:p>
                      <a:pPr algn="ctr"/>
                      <a:r>
                        <a:rPr lang="en-IN" b="1" dirty="0"/>
                        <a:t>Z direction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166270"/>
                  </a:ext>
                </a:extLst>
              </a:tr>
              <a:tr h="84694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1661168"/>
                  </a:ext>
                </a:extLst>
              </a:tr>
              <a:tr h="84694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0.0082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340199"/>
                  </a:ext>
                </a:extLst>
              </a:tr>
              <a:tr h="84694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750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9004417"/>
                  </a:ext>
                </a:extLst>
              </a:tr>
              <a:tr h="84694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0.1099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0.0196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5310078"/>
                  </a:ext>
                </a:extLst>
              </a:tr>
            </a:tbl>
          </a:graphicData>
        </a:graphic>
      </p:graphicFrame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CA810F-1E09-C2A3-AF9C-7845B8F59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8" r="27443"/>
          <a:stretch/>
        </p:blipFill>
        <p:spPr>
          <a:xfrm>
            <a:off x="422787" y="3569111"/>
            <a:ext cx="3352800" cy="332240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FC4C14-24BC-19B6-0554-25859C09C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744" y="2239983"/>
            <a:ext cx="1011144" cy="23780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582DE2-2EAB-7B07-A06A-8CE19D5EFF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52" t="18829" r="34354" b="16794"/>
          <a:stretch/>
        </p:blipFill>
        <p:spPr>
          <a:xfrm>
            <a:off x="683342" y="892277"/>
            <a:ext cx="2679290" cy="253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9566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B7AE64-AC15-B8B9-46B8-85F07F72EA1C}"/>
              </a:ext>
            </a:extLst>
          </p:cNvPr>
          <p:cNvSpPr/>
          <p:nvPr/>
        </p:nvSpPr>
        <p:spPr>
          <a:xfrm>
            <a:off x="2255520" y="1737360"/>
            <a:ext cx="750824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09909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4769-5E43-7478-4945-57AEC108D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47205" y="5609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Stirred Tank Reactor </a:t>
            </a:r>
          </a:p>
        </p:txBody>
      </p:sp>
      <p:pic>
        <p:nvPicPr>
          <p:cNvPr id="1026" name="Picture 2" descr="impellers selection guide">
            <a:extLst>
              <a:ext uri="{FF2B5EF4-FFF2-40B4-BE49-F238E27FC236}">
                <a16:creationId xmlns:a16="http://schemas.microsoft.com/office/drawing/2014/main" id="{30E25CC3-05F4-622E-765B-3F20EA0153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97" y="1267902"/>
            <a:ext cx="3395976" cy="487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20F8DA-4FD9-5863-18EB-2EB12AB8160E}"/>
              </a:ext>
            </a:extLst>
          </p:cNvPr>
          <p:cNvSpPr txBox="1"/>
          <p:nvPr/>
        </p:nvSpPr>
        <p:spPr>
          <a:xfrm>
            <a:off x="4061557" y="1868199"/>
            <a:ext cx="77088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stirred tank contains of three major components,</a:t>
            </a: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Vessel</a:t>
            </a: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Baffle</a:t>
            </a: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Bladed Impeller</a:t>
            </a: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F46E49-867C-BF79-2C84-1B908E3C3557}"/>
              </a:ext>
            </a:extLst>
          </p:cNvPr>
          <p:cNvSpPr txBox="1"/>
          <p:nvPr/>
        </p:nvSpPr>
        <p:spPr>
          <a:xfrm>
            <a:off x="560438" y="6292645"/>
            <a:ext cx="7002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https://www.sciencedirect.com/topics/engineering/stirred-tank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1362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01D4D-0023-ED31-A32A-8D2EEF64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Simulate the Stir tank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47D9-D513-8F61-83CA-EB52AC591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68" y="1863213"/>
            <a:ext cx="7304057" cy="2062163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reference frame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Rotating frame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Stationary frame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16E28-D335-B419-BF4D-EEF86BFC07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7" t="6987" r="22921" b="9059"/>
          <a:stretch/>
        </p:blipFill>
        <p:spPr>
          <a:xfrm>
            <a:off x="4694903" y="2514447"/>
            <a:ext cx="3490451" cy="3549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B3C0E3-98C3-FD11-FB1B-F845B6F681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9" t="14194" r="28284" b="15986"/>
          <a:stretch/>
        </p:blipFill>
        <p:spPr>
          <a:xfrm>
            <a:off x="8416412" y="2514447"/>
            <a:ext cx="3490451" cy="354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67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367D-81CE-1B5D-C7B0-9ECAB80A5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Solver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3696D-A2FF-F52F-2F44-0AEEF5DFC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SIMPLE: Semi-Implicit Method for Pressure-Linked Equations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SIMPLE algorithm is a widely used method for solving the Navier-Stokes equations, which govern fluid flow, in a computationally efficient manner. It is particularly effective for incompressible flows. The method iteratively solves for the velocity and pressure fields in a staggered grid arrangement.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12801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5812D-EB12-1F40-E436-82448E433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464" y="1376516"/>
            <a:ext cx="10073071" cy="52504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C68258-24D6-F202-4D2B-2350959FCFCB}"/>
              </a:ext>
            </a:extLst>
          </p:cNvPr>
          <p:cNvSpPr txBox="1"/>
          <p:nvPr/>
        </p:nvSpPr>
        <p:spPr>
          <a:xfrm>
            <a:off x="580102" y="462116"/>
            <a:ext cx="734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plot of Velocity in Horizontal Plane</a:t>
            </a:r>
          </a:p>
        </p:txBody>
      </p:sp>
    </p:spTree>
    <p:extLst>
      <p:ext uri="{BB962C8B-B14F-4D97-AF65-F5344CB8AC3E}">
        <p14:creationId xmlns:p14="http://schemas.microsoft.com/office/powerpoint/2010/main" val="227216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C68258-24D6-F202-4D2B-2350959FCFCB}"/>
              </a:ext>
            </a:extLst>
          </p:cNvPr>
          <p:cNvSpPr txBox="1"/>
          <p:nvPr/>
        </p:nvSpPr>
        <p:spPr>
          <a:xfrm>
            <a:off x="580102" y="462116"/>
            <a:ext cx="734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plot of Velocity in Vertical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54B5C-31A1-A81C-6D43-12AFACE9B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032" y="1140542"/>
            <a:ext cx="8209935" cy="533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78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C68258-24D6-F202-4D2B-2350959FCFCB}"/>
              </a:ext>
            </a:extLst>
          </p:cNvPr>
          <p:cNvSpPr txBox="1"/>
          <p:nvPr/>
        </p:nvSpPr>
        <p:spPr>
          <a:xfrm>
            <a:off x="580102" y="462116"/>
            <a:ext cx="734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plot of Pressure in Vertical Plane</a:t>
            </a:r>
          </a:p>
        </p:txBody>
      </p:sp>
    </p:spTree>
    <p:extLst>
      <p:ext uri="{BB962C8B-B14F-4D97-AF65-F5344CB8AC3E}">
        <p14:creationId xmlns:p14="http://schemas.microsoft.com/office/powerpoint/2010/main" val="4160382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7BEEC0-96AF-E34E-C878-56DABD105C32}"/>
              </a:ext>
            </a:extLst>
          </p:cNvPr>
          <p:cNvSpPr txBox="1"/>
          <p:nvPr/>
        </p:nvSpPr>
        <p:spPr>
          <a:xfrm>
            <a:off x="580102" y="462116"/>
            <a:ext cx="734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plot of Pressure in Horizontal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8E988-C593-DD3E-79C6-5F4FD1D19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03" y="1219200"/>
            <a:ext cx="10146891" cy="532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61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C68258-24D6-F202-4D2B-2350959FCFCB}"/>
              </a:ext>
            </a:extLst>
          </p:cNvPr>
          <p:cNvSpPr txBox="1"/>
          <p:nvPr/>
        </p:nvSpPr>
        <p:spPr>
          <a:xfrm>
            <a:off x="580102" y="462116"/>
            <a:ext cx="87310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of Velocity and Pressure in Horizontal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F45939-5537-7559-B5F2-55AE157C0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477" y="1769806"/>
            <a:ext cx="8731045" cy="462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68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223</Words>
  <Application>Microsoft Office PowerPoint</Application>
  <PresentationFormat>Widescreen</PresentationFormat>
  <Paragraphs>55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HYDRODYNAMICS OF STIRRED TANK REACTOR</vt:lpstr>
      <vt:lpstr>Stirred Tank Reactor </vt:lpstr>
      <vt:lpstr>How to Simulate the Stir tank</vt:lpstr>
      <vt:lpstr>Solver SIMPLE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HYDRODYNAMICS OF STIRRED TANK REACTOR</dc:title>
  <dc:creator>vankat p</dc:creator>
  <cp:lastModifiedBy>vankat p</cp:lastModifiedBy>
  <cp:revision>2</cp:revision>
  <dcterms:created xsi:type="dcterms:W3CDTF">2024-04-20T03:37:40Z</dcterms:created>
  <dcterms:modified xsi:type="dcterms:W3CDTF">2024-05-06T09:14:06Z</dcterms:modified>
</cp:coreProperties>
</file>

<file path=docProps/thumbnail.jpeg>
</file>